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19900" cy="99187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 Bold" panose="020B0604020202020204" charset="0"/>
      <p:regular r:id="rId7"/>
      <p:bold r:id="rId8"/>
    </p:embeddedFont>
    <p:embeddedFont>
      <p:font typeface="Montserrat Medium" panose="00000600000000000000" pitchFamily="2" charset="0"/>
      <p:regular r:id="rId9"/>
      <p:italic r:id="rId10"/>
    </p:embeddedFont>
    <p:embeddedFont>
      <p:font typeface="Wedges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259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72DC39D-227A-07BD-9664-F24276B3543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595688" y="104927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it-IT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4185661" y="8126810"/>
            <a:ext cx="4644199" cy="1886706"/>
          </a:xfrm>
          <a:custGeom>
            <a:avLst/>
            <a:gdLst/>
            <a:ahLst/>
            <a:cxnLst/>
            <a:rect l="l" t="t" r="r" b="b"/>
            <a:pathLst>
              <a:path w="4644199" h="1886706">
                <a:moveTo>
                  <a:pt x="4644200" y="0"/>
                </a:moveTo>
                <a:lnTo>
                  <a:pt x="0" y="0"/>
                </a:lnTo>
                <a:lnTo>
                  <a:pt x="0" y="1886706"/>
                </a:lnTo>
                <a:lnTo>
                  <a:pt x="4644200" y="1886706"/>
                </a:lnTo>
                <a:lnTo>
                  <a:pt x="46442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3" name="Freeform 3"/>
          <p:cNvSpPr/>
          <p:nvPr/>
        </p:nvSpPr>
        <p:spPr>
          <a:xfrm>
            <a:off x="-324401" y="8620931"/>
            <a:ext cx="7884401" cy="2532864"/>
          </a:xfrm>
          <a:custGeom>
            <a:avLst/>
            <a:gdLst/>
            <a:ahLst/>
            <a:cxnLst/>
            <a:rect l="l" t="t" r="r" b="b"/>
            <a:pathLst>
              <a:path w="7884401" h="2532864">
                <a:moveTo>
                  <a:pt x="0" y="0"/>
                </a:moveTo>
                <a:lnTo>
                  <a:pt x="7884401" y="0"/>
                </a:lnTo>
                <a:lnTo>
                  <a:pt x="7884401" y="2532864"/>
                </a:lnTo>
                <a:lnTo>
                  <a:pt x="0" y="2532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42112" y="8348880"/>
            <a:ext cx="1596068" cy="2160498"/>
          </a:xfrm>
          <a:custGeom>
            <a:avLst/>
            <a:gdLst/>
            <a:ahLst/>
            <a:cxnLst/>
            <a:rect l="l" t="t" r="r" b="b"/>
            <a:pathLst>
              <a:path w="1596068" h="2160498">
                <a:moveTo>
                  <a:pt x="0" y="0"/>
                </a:moveTo>
                <a:lnTo>
                  <a:pt x="1596068" y="0"/>
                </a:lnTo>
                <a:lnTo>
                  <a:pt x="1596068" y="2160498"/>
                </a:lnTo>
                <a:lnTo>
                  <a:pt x="0" y="21604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52483" y="8620931"/>
            <a:ext cx="1455033" cy="600992"/>
          </a:xfrm>
          <a:custGeom>
            <a:avLst/>
            <a:gdLst/>
            <a:ahLst/>
            <a:cxnLst/>
            <a:rect l="l" t="t" r="r" b="b"/>
            <a:pathLst>
              <a:path w="1455033" h="600992">
                <a:moveTo>
                  <a:pt x="0" y="0"/>
                </a:moveTo>
                <a:lnTo>
                  <a:pt x="1455034" y="0"/>
                </a:lnTo>
                <a:lnTo>
                  <a:pt x="1455034" y="600992"/>
                </a:lnTo>
                <a:lnTo>
                  <a:pt x="0" y="6009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2163" t="-98000" r="-10663" b="-9936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65358" y="-368830"/>
            <a:ext cx="4388119" cy="1662000"/>
          </a:xfrm>
          <a:custGeom>
            <a:avLst/>
            <a:gdLst/>
            <a:ahLst/>
            <a:cxnLst/>
            <a:rect l="l" t="t" r="r" b="b"/>
            <a:pathLst>
              <a:path w="4388119" h="1662000">
                <a:moveTo>
                  <a:pt x="0" y="0"/>
                </a:moveTo>
                <a:lnTo>
                  <a:pt x="4388118" y="0"/>
                </a:lnTo>
                <a:lnTo>
                  <a:pt x="4388118" y="1662000"/>
                </a:lnTo>
                <a:lnTo>
                  <a:pt x="0" y="166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6192" y="1352876"/>
            <a:ext cx="6027616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4199">
                <a:solidFill>
                  <a:srgbClr val="305D48"/>
                </a:solidFill>
                <a:latin typeface="Montserrat Bold"/>
              </a:rPr>
              <a:t>Il Menù di </a:t>
            </a:r>
          </a:p>
          <a:p>
            <a:pPr algn="ctr">
              <a:lnSpc>
                <a:spcPts val="5039"/>
              </a:lnSpc>
            </a:pPr>
            <a:endParaRPr lang="en-US" sz="4199">
              <a:solidFill>
                <a:srgbClr val="305D48"/>
              </a:solidFill>
              <a:latin typeface="Montserrat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4599749" y="-262026"/>
            <a:ext cx="4388119" cy="1662000"/>
          </a:xfrm>
          <a:custGeom>
            <a:avLst/>
            <a:gdLst/>
            <a:ahLst/>
            <a:cxnLst/>
            <a:rect l="l" t="t" r="r" b="b"/>
            <a:pathLst>
              <a:path w="4388119" h="1662000">
                <a:moveTo>
                  <a:pt x="0" y="0"/>
                </a:moveTo>
                <a:lnTo>
                  <a:pt x="4388118" y="0"/>
                </a:lnTo>
                <a:lnTo>
                  <a:pt x="4388118" y="1662000"/>
                </a:lnTo>
                <a:lnTo>
                  <a:pt x="0" y="1662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09080" y="7214542"/>
            <a:ext cx="3751606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305D48"/>
                </a:solidFill>
                <a:latin typeface="Montserrat Bold"/>
              </a:rPr>
              <a:t>FRUTTA E DOLCE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36716" y="3174304"/>
            <a:ext cx="3283068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dirty="0">
                <a:solidFill>
                  <a:srgbClr val="305D48"/>
                </a:solidFill>
                <a:latin typeface="Montserrat Bold"/>
              </a:rPr>
              <a:t>PRIMO PIATTO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99315" y="3804672"/>
            <a:ext cx="4316549" cy="33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31373E"/>
                </a:solidFill>
                <a:latin typeface="Montserrat Medium"/>
              </a:rPr>
              <a:t>Penne al ragù di </a:t>
            </a: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manzo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(1,6,10)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899315" y="4518245"/>
            <a:ext cx="3751606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305D48"/>
                </a:solidFill>
                <a:latin typeface="Montserrat Bold"/>
              </a:rPr>
              <a:t>SECONDO PIATTO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899315" y="5868255"/>
            <a:ext cx="3751606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>
                <a:solidFill>
                  <a:srgbClr val="305D48"/>
                </a:solidFill>
                <a:latin typeface="Montserrat Bold"/>
              </a:rPr>
              <a:t>CONTORNO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09080" y="4917625"/>
            <a:ext cx="3971227" cy="33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Frittatine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alle verdure* (3,7)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98241" y="6283234"/>
            <a:ext cx="2792904" cy="332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Pomodori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In insalata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20851" y="7633244"/>
            <a:ext cx="4159456" cy="691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Frutta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</a:t>
            </a:r>
          </a:p>
          <a:p>
            <a:pPr algn="ctr">
              <a:lnSpc>
                <a:spcPts val="2800"/>
              </a:lnSpc>
            </a:pPr>
            <a:r>
              <a:rPr lang="en-US" sz="2000" dirty="0" err="1">
                <a:solidFill>
                  <a:srgbClr val="31373E"/>
                </a:solidFill>
                <a:latin typeface="Montserrat Medium"/>
              </a:rPr>
              <a:t>Colomba</a:t>
            </a:r>
            <a:r>
              <a:rPr lang="en-US" sz="2000" dirty="0">
                <a:solidFill>
                  <a:srgbClr val="31373E"/>
                </a:solidFill>
                <a:latin typeface="Montserrat Medium"/>
              </a:rPr>
              <a:t> (1,3,6,7,8,10)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6850" y="1883720"/>
            <a:ext cx="7141329" cy="1051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14"/>
              </a:lnSpc>
            </a:pPr>
            <a:r>
              <a:rPr lang="en-US" sz="6081" dirty="0">
                <a:solidFill>
                  <a:srgbClr val="D45285"/>
                </a:solidFill>
                <a:latin typeface="Wedges"/>
              </a:rPr>
              <a:t>PASQUA 14/04/25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36</Words>
  <Application>Microsoft Office PowerPoint</Application>
  <PresentationFormat>Personalizzato</PresentationFormat>
  <Paragraphs>11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Wedges</vt:lpstr>
      <vt:lpstr>Arial</vt:lpstr>
      <vt:lpstr>Calibri</vt:lpstr>
      <vt:lpstr>Montserrat Medium</vt:lpstr>
      <vt:lpstr>Montserrat Bold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Menù di Pasqua</dc:title>
  <cp:lastModifiedBy>alessandra visconti</cp:lastModifiedBy>
  <cp:revision>10</cp:revision>
  <cp:lastPrinted>2025-03-26T07:38:33Z</cp:lastPrinted>
  <dcterms:created xsi:type="dcterms:W3CDTF">2006-08-16T00:00:00Z</dcterms:created>
  <dcterms:modified xsi:type="dcterms:W3CDTF">2025-03-26T10:21:22Z</dcterms:modified>
  <dc:identifier>DAF5YR5CH_Q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</Properties>
</file>